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FCAA7BA-DAD6-448B-A840-A9A92EA6E4D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Untitled Section" id="{C487E870-D1D8-4F42-95FF-B1528460138F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4244-E978-4B9B-9462-49639253C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58723-7197-43B7-A748-44D4CDABD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E99B-1F46-4F1F-93DA-82032A0E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FA74-DFCA-48ED-9F14-9F131E92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C92E-BC75-4929-AC87-8FC8AC18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7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FAA1-67ED-4ADB-85D5-1986E05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8F769-7982-44A7-96BC-B8611A985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9C973-9355-4667-A438-DAA11187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79ED-3230-431F-AFC8-41490D60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20E8D-F635-4AA6-A91E-1234CBB8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F74DE-2036-4030-B3E1-A9425AFF6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7348C-DD24-4BA3-9CA7-14853A964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BC0D-89EC-43AB-93A2-C2F5CEA8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B870-3F2A-4A5A-A577-0EC2D88A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13830-F621-43CE-8827-7C89C2FC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4E6-3B4A-48C0-851A-617020F7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FC0-64B0-41E4-8094-2538E5C6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22D58-191A-4063-8A5F-5FD34ADE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3908-9E38-4D20-8E0D-C05E2DC4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E0C3A-2219-4E2C-BC5C-51EA2941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945E-9F05-41FF-AC10-B1FC9AC5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1C3F-739A-47A6-8D54-04D12744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3DA5-63D3-4C50-966F-2714D7D5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74028-7100-47BC-96F9-24DB3F19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127C3-F949-4EE9-9BCB-997235D4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655D-6F3E-49B6-8AFB-91FB978C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D672-4F53-4EA4-B84C-144C8C6A0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FF74E-9006-44C2-BA42-2FE1B9DA5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E47-EDE4-49EE-8AE5-0A70405D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56B72-E973-44AA-9D4D-63D4C455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7E047-C105-48EB-B8E3-4279B83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CA90-6AC6-42A7-B4A5-23911C86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6DA0-853E-4FC3-96F9-AD6F2CABD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019A2-AAAF-4168-BB33-5BAE05CA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C7B71-D41C-43FB-91A5-309EF0B7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FC3DC-9612-4AB5-B34E-04AEF5032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B2AF9-EA14-47E5-B6D5-29E0F2CF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07642-4879-4DA4-A9ED-F5F1E588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B7056-4C72-4DF0-8474-6AD29534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715D-C9C0-45AD-A6F0-FCC2DC7B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CB9B0-5B4B-4129-9127-4F0400FE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673D1-B986-4002-88C3-5BD1D61B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8F52-AE06-4DC8-900E-EA0ACB46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B01726-5F49-4203-8EE2-52C988F9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2D311-7159-4416-A4BD-0A8F480E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511F-75EF-494E-A2F4-548D0B0B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2E06-120F-42EE-87C3-1AA86FB4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0859-DB9C-4D6F-8209-1E11ACF72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70FB4-C265-480C-BF30-EA7E228EF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021A-44D5-415E-88F4-2B5A8284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FC78-B3BF-4696-B68D-287DA40F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65D41-339F-4A9D-BC85-19B9156D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1BA2-771C-4ABD-8478-C42B51C0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1795F-69E2-4B3A-820E-FCF291D21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2FA1-C3C2-4D85-A99D-396B61526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4AA2-1AA7-415B-AB94-99838E86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6E26E-5A96-4F37-A11A-1053E127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F6266-4B3E-4FFF-AC30-97F1A5DA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78B42-4782-4439-AA60-1344DC23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A9DA2-AF7F-4FAB-8968-529C4CA4F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BE40-202D-462D-A74C-19219E19A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9A68-5E49-46CE-B591-0AEFDEAC5C7F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904C-5A1F-4B93-9465-F4913D7EB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D55D-5BD9-438B-B4B6-969A4E348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7F38C-8FDD-4C81-8CE6-9A3F0C450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6694-AC81-47DE-B794-00A027EF6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9D57-C811-4198-8E5B-52D1E5F9F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B6A9C-AA63-412F-B55C-BB5D55F1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467C-89C5-4F75-AB48-3E5F654A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34AF-B293-4E26-B8E9-BEC3BD30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3CF7D-56DC-4B67-8277-B36F8E87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7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348018-6A97-40AD-B401-15F735CE5891}"/>
              </a:ext>
            </a:extLst>
          </p:cNvPr>
          <p:cNvSpPr/>
          <p:nvPr/>
        </p:nvSpPr>
        <p:spPr>
          <a:xfrm>
            <a:off x="2926080" y="3187337"/>
            <a:ext cx="6008914" cy="217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53007-08E7-4E28-A050-2C90625AA1A4}"/>
              </a:ext>
            </a:extLst>
          </p:cNvPr>
          <p:cNvSpPr/>
          <p:nvPr/>
        </p:nvSpPr>
        <p:spPr>
          <a:xfrm>
            <a:off x="3324497" y="4920343"/>
            <a:ext cx="521208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C7D00-D046-4559-ADAF-E1F5BFCF3701}"/>
              </a:ext>
            </a:extLst>
          </p:cNvPr>
          <p:cNvSpPr/>
          <p:nvPr/>
        </p:nvSpPr>
        <p:spPr>
          <a:xfrm>
            <a:off x="3324497" y="4654732"/>
            <a:ext cx="521208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1881A-590A-421C-8FCD-4248EC01910B}"/>
              </a:ext>
            </a:extLst>
          </p:cNvPr>
          <p:cNvSpPr/>
          <p:nvPr/>
        </p:nvSpPr>
        <p:spPr>
          <a:xfrm>
            <a:off x="3324497" y="4389121"/>
            <a:ext cx="521208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46F23-C3EE-4BA3-B3DF-E240C933EEF1}"/>
              </a:ext>
            </a:extLst>
          </p:cNvPr>
          <p:cNvSpPr/>
          <p:nvPr/>
        </p:nvSpPr>
        <p:spPr>
          <a:xfrm>
            <a:off x="3324497" y="4123510"/>
            <a:ext cx="521208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E8691-2138-4E88-AFEA-BD70B5E53A5C}"/>
              </a:ext>
            </a:extLst>
          </p:cNvPr>
          <p:cNvSpPr/>
          <p:nvPr/>
        </p:nvSpPr>
        <p:spPr>
          <a:xfrm>
            <a:off x="3324497" y="3857899"/>
            <a:ext cx="120396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ABDB2-D7FD-4F1C-A962-FE0A6A254EC7}"/>
              </a:ext>
            </a:extLst>
          </p:cNvPr>
          <p:cNvSpPr/>
          <p:nvPr/>
        </p:nvSpPr>
        <p:spPr>
          <a:xfrm>
            <a:off x="4528457" y="3857899"/>
            <a:ext cx="4008120" cy="26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F5E0-BFA5-445F-A35A-E3DA1DB3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5BF5-DEB2-4289-B7B7-20EC6469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0DDA2-A917-4BBB-B2CD-8E1A7969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8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EB2-9B31-417E-BE00-800CBB6E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28D3-E1FA-4148-A9DA-4C9F4AE6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E05A-6F0A-402C-97A1-4E051AF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66A4-919B-4346-A211-6972CCF4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3FCB-6129-493C-96D0-F8CC518CF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9E56-F2F7-4366-91AE-9B7FC9E1D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01FC-5757-4A7E-BA22-D7F56154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4027-0C68-48BC-A93D-0D200169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29C9A-2FB8-49BB-B561-0B7CC4B6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34A1-680A-4287-92BA-C5B4E71E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2F57-DD59-442C-944F-450080EA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92EF0-B06B-49FE-A89C-4C449E1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AFC8-1B4D-444E-89F5-EE2F84BE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3EE8F-DB08-4889-87AC-275FBD7B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B0A0-2AB6-4E02-9862-A0990F82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9DC2-E648-401B-AFC4-BD3E2224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F524-7D09-45D3-AD05-095B31372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27885-75E0-49F0-8B1B-B030DAF9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26A2-5558-4BC2-96A6-0B7A075A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E715-C6E4-4EF8-82AC-4440568B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D8008-BEFE-4364-BBC8-1B65B011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ngan</dc:creator>
  <cp:lastModifiedBy>nguyen ngan</cp:lastModifiedBy>
  <cp:revision>7</cp:revision>
  <dcterms:created xsi:type="dcterms:W3CDTF">2018-10-20T02:36:57Z</dcterms:created>
  <dcterms:modified xsi:type="dcterms:W3CDTF">2018-10-20T18:55:18Z</dcterms:modified>
</cp:coreProperties>
</file>